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4"/>
  </p:sldMasterIdLst>
  <p:sldIdLst>
    <p:sldId id="34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3722"/>
    <a:srgbClr val="344529"/>
    <a:srgbClr val="2B39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68" autoAdjust="0"/>
    <p:restoredTop sz="94619" autoAdjust="0"/>
  </p:normalViewPr>
  <p:slideViewPr>
    <p:cSldViewPr snapToGrid="0">
      <p:cViewPr varScale="1">
        <p:scale>
          <a:sx n="112" d="100"/>
          <a:sy n="112" d="100"/>
        </p:scale>
        <p:origin x="5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81EA1-8C8C-41D3-9782-9623DD99C3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402F40-765E-4AD3-A47E-4C3CB4D24C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50CC78-837A-444D-B39A-236938C71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CDF4C1-CA84-4034-89C8-2B7AAC076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D7168F-59F0-41C9-B2D8-AA544B361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47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3DA3E-9D13-4FE5-A1A6-CBB66FE1F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FFDD9-6A16-4123-9605-019C7F0CE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0C2D1-96E2-468A-92D5-B7B78403E7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7DAEF8-B92F-4FA1-8A06-4740AE345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E88D10-FD19-4EF2-BA31-150C3636B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B6F916-94DA-4CC2-B869-69853D13675C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215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F66A1-20BB-431D-9E02-A9D96FAED4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141193-45EB-4B8D-867E-B28CF77FD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6D78E5-F597-4CFD-9B1D-A630098EE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C646AA-F36E-4540-911D-FFFC0A0EF24A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E9AD2-E7A2-497F-9F77-F92886BFA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14BD05-7ACF-4D30-AA02-E7A333E152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864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73487-477D-4BCE-B62A-87CC6A6D5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2434BF-4E20-4A19-9AD7-B000553BDB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7856B1-58A4-4A27-BD37-91B7322A6F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5AEE26A-5507-4423-99B5-BBF6E2835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EE50D2-CCD3-4438-84EB-F9EF33E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F744B3-E200-458C-8A55-DD9255BE01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9059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12243-2B18-4279-BA50-EC3A7015A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E468F4-0F93-46A3-8D0A-8BAD555C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3972C-B196-40BA-AF3E-63E43736E1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72A7B2-AF3E-4295-92D0-AADB232D45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A4E8F53-C85B-43C6-A49D-2C098E4D77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1D0740-50A0-42D5-A9EE-B06BE04C3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AA138A-9FEC-4A94-A3E1-1D4E62966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B6E1CF5-DEAF-480B-B28E-033A08A0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9140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AAEC8-F26B-4B10-B004-23F96873B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D1BA6F-CD46-4BF6-A510-12592BBB3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5353BA-181B-46BB-88B4-1976904E1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4DA98A9-351B-40D8-AAE0-71F3D0F10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376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5A2969-212F-4EC9-9B10-F5496A52D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684562-9CFF-4401-A2E6-DA44E26C0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0D0ECC-A127-477E-8C43-AE6B0C8F9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4897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2A814-2F6D-446B-9F7B-4905D9A33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A1B5C8-07D0-47F7-B0F3-87A40B826D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030D3D-0B57-4E65-8D12-6B82B73572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85BBB1-9273-4FDA-822C-6F99D2162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12A6-918A-48BD-8CB9-CA713993B0EA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915988-AEF6-4624-BE8F-D646ADA07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4BCF82-8B8C-451B-8DD2-70776F522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5282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1EF5EF-A184-402B-A599-BE79ABD82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25272A-10BA-4FF7-B3CB-4962879D1D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A5FA6CF-6F13-4DAF-9311-C40A58FC95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3119EE-7078-4B05-A05F-E030E7495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8CE86-875F-4587-BCF6-FA054AFC0D53}" type="datetime1">
              <a:rPr lang="en-US" smtClean="0"/>
              <a:pPr/>
              <a:t>5/22/2026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5FA44-B140-49F3-B242-9AA2176F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D2BBC2-91E6-4478-8FBD-2F3463974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159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0DC71A-7E66-470C-A3B8-0A19A90DC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C5396E-4F39-41EA-8619-E4596B154D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C0DDF-F023-4841-9F6B-10DD40229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01B52-45F1-4696-ACF4-25C9F9604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FDEA20-226C-4A6C-8FB8-4E619559A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812078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6D9995-079A-4A5A-8320-CE6894EFAE8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A4F649-276E-45D0-8CDC-A0953C4A4D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8567F-5350-4546-8B1E-80D55C6FE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470491-F46F-4D04-8883-63EED60EC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44F33-6E64-4399-B068-D475C8F91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1183307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0B45AA-0D2E-4F58-A209-5C6C2D747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35FD45-C0B0-47F5-B919-B6EF523F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39569-4C05-4ADB-9F9F-DB40023CDA4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5/22/2026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479841-FE37-45BF-8442-A44B00DC62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2A3379-CCFA-418F-A43D-99A4B8A885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60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>
            <a:extLst>
              <a:ext uri="{FF2B5EF4-FFF2-40B4-BE49-F238E27FC236}">
                <a16:creationId xmlns:a16="http://schemas.microsoft.com/office/drawing/2014/main" id="{2817832B-CA6B-486F-9061-0A9B14CAD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6636" y="359560"/>
            <a:ext cx="6086496" cy="336870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Physical Education Clubs Summer Term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62E58CA3-B437-4975-A618-63864DEF34B7}"/>
              </a:ext>
            </a:extLst>
          </p:cNvPr>
          <p:cNvSpPr txBox="1">
            <a:spLocks/>
          </p:cNvSpPr>
          <p:nvPr/>
        </p:nvSpPr>
        <p:spPr>
          <a:xfrm>
            <a:off x="198809" y="5368297"/>
            <a:ext cx="2574958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Break and Lunchtime Clubs:</a:t>
            </a:r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1D79AF69-B2C6-46DC-942D-F38616BA6D33}"/>
              </a:ext>
            </a:extLst>
          </p:cNvPr>
          <p:cNvSpPr txBox="1">
            <a:spLocks/>
          </p:cNvSpPr>
          <p:nvPr/>
        </p:nvSpPr>
        <p:spPr>
          <a:xfrm>
            <a:off x="198808" y="646106"/>
            <a:ext cx="2574958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After/Before School Clubs:</a:t>
            </a:r>
          </a:p>
        </p:txBody>
      </p:sp>
      <p:sp>
        <p:nvSpPr>
          <p:cNvPr id="12" name="Title 3">
            <a:extLst>
              <a:ext uri="{FF2B5EF4-FFF2-40B4-BE49-F238E27FC236}">
                <a16:creationId xmlns:a16="http://schemas.microsoft.com/office/drawing/2014/main" id="{11B2BDDB-9663-467D-98AF-1E5E5D659008}"/>
              </a:ext>
            </a:extLst>
          </p:cNvPr>
          <p:cNvSpPr txBox="1">
            <a:spLocks/>
          </p:cNvSpPr>
          <p:nvPr/>
        </p:nvSpPr>
        <p:spPr>
          <a:xfrm>
            <a:off x="10307795" y="37299"/>
            <a:ext cx="1884205" cy="33687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b="1" dirty="0">
                <a:latin typeface="Century Gothic" panose="020B0502020202020204" pitchFamily="34" charset="0"/>
              </a:rPr>
              <a:t>Partner Providers:</a:t>
            </a:r>
          </a:p>
        </p:txBody>
      </p:sp>
      <p:pic>
        <p:nvPicPr>
          <p:cNvPr id="1030" name="Picture 6" descr="Junior Netball Academy | Complete Coaching">
            <a:extLst>
              <a:ext uri="{FF2B5EF4-FFF2-40B4-BE49-F238E27FC236}">
                <a16:creationId xmlns:a16="http://schemas.microsoft.com/office/drawing/2014/main" id="{A630E4DE-DEBD-4D5F-B4C0-6CE34022C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5163" y="1802866"/>
            <a:ext cx="947156" cy="947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itle 3">
            <a:extLst>
              <a:ext uri="{FF2B5EF4-FFF2-40B4-BE49-F238E27FC236}">
                <a16:creationId xmlns:a16="http://schemas.microsoft.com/office/drawing/2014/main" id="{CFAA7B1D-D796-4D24-B972-8529FD54B9D4}"/>
              </a:ext>
            </a:extLst>
          </p:cNvPr>
          <p:cNvSpPr txBox="1">
            <a:spLocks/>
          </p:cNvSpPr>
          <p:nvPr/>
        </p:nvSpPr>
        <p:spPr>
          <a:xfrm>
            <a:off x="10803167" y="350157"/>
            <a:ext cx="1251225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Football Club</a:t>
            </a:r>
          </a:p>
        </p:txBody>
      </p:sp>
      <p:sp>
        <p:nvSpPr>
          <p:cNvPr id="19" name="Title 3">
            <a:extLst>
              <a:ext uri="{FF2B5EF4-FFF2-40B4-BE49-F238E27FC236}">
                <a16:creationId xmlns:a16="http://schemas.microsoft.com/office/drawing/2014/main" id="{A7DCE6BA-1B02-4083-950B-738FE41C2A9C}"/>
              </a:ext>
            </a:extLst>
          </p:cNvPr>
          <p:cNvSpPr txBox="1">
            <a:spLocks/>
          </p:cNvSpPr>
          <p:nvPr/>
        </p:nvSpPr>
        <p:spPr>
          <a:xfrm>
            <a:off x="10589568" y="1440316"/>
            <a:ext cx="1624488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200" b="1" dirty="0">
                <a:latin typeface="Century Gothic" panose="020B0502020202020204" pitchFamily="34" charset="0"/>
              </a:rPr>
              <a:t>Netball + Basketball Club</a:t>
            </a:r>
          </a:p>
        </p:txBody>
      </p:sp>
      <p:sp>
        <p:nvSpPr>
          <p:cNvPr id="22" name="Title 3">
            <a:extLst>
              <a:ext uri="{FF2B5EF4-FFF2-40B4-BE49-F238E27FC236}">
                <a16:creationId xmlns:a16="http://schemas.microsoft.com/office/drawing/2014/main" id="{D2058494-B439-478B-B0AB-2974A4F26E6D}"/>
              </a:ext>
            </a:extLst>
          </p:cNvPr>
          <p:cNvSpPr txBox="1">
            <a:spLocks/>
          </p:cNvSpPr>
          <p:nvPr/>
        </p:nvSpPr>
        <p:spPr>
          <a:xfrm>
            <a:off x="10739361" y="2857313"/>
            <a:ext cx="1554756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Cross Country +</a:t>
            </a:r>
          </a:p>
          <a:p>
            <a:r>
              <a:rPr lang="en-GB" sz="1200" b="1" dirty="0">
                <a:latin typeface="Century Gothic" panose="020B0502020202020204" pitchFamily="34" charset="0"/>
              </a:rPr>
              <a:t>Athletics Club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96CE0F9E-1F36-E0F7-5989-E3084BD1BC7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4586" t="71573" r="16881" b="20612"/>
          <a:stretch/>
        </p:blipFill>
        <p:spPr>
          <a:xfrm>
            <a:off x="198808" y="5738594"/>
            <a:ext cx="10441055" cy="535959"/>
          </a:xfrm>
          <a:prstGeom prst="rect">
            <a:avLst/>
          </a:prstGeom>
        </p:spPr>
      </p:pic>
      <p:pic>
        <p:nvPicPr>
          <p:cNvPr id="4" name="Picture 3" descr="A logo with a knight in armor and sword&#10;&#10;Description automatically generated">
            <a:extLst>
              <a:ext uri="{FF2B5EF4-FFF2-40B4-BE49-F238E27FC236}">
                <a16:creationId xmlns:a16="http://schemas.microsoft.com/office/drawing/2014/main" id="{6303AFB5-E91A-31BA-8850-5B2C643962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3966" y="4180525"/>
            <a:ext cx="1469550" cy="1469550"/>
          </a:xfrm>
          <a:prstGeom prst="rect">
            <a:avLst/>
          </a:prstGeom>
        </p:spPr>
      </p:pic>
      <p:sp>
        <p:nvSpPr>
          <p:cNvPr id="5" name="Title 3">
            <a:extLst>
              <a:ext uri="{FF2B5EF4-FFF2-40B4-BE49-F238E27FC236}">
                <a16:creationId xmlns:a16="http://schemas.microsoft.com/office/drawing/2014/main" id="{9F22D1B3-8976-1157-5E57-B7AD454BF28D}"/>
              </a:ext>
            </a:extLst>
          </p:cNvPr>
          <p:cNvSpPr txBox="1">
            <a:spLocks/>
          </p:cNvSpPr>
          <p:nvPr/>
        </p:nvSpPr>
        <p:spPr>
          <a:xfrm>
            <a:off x="10768258" y="4050124"/>
            <a:ext cx="1554756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Kick Boxing Club</a:t>
            </a:r>
          </a:p>
        </p:txBody>
      </p:sp>
      <p:pic>
        <p:nvPicPr>
          <p:cNvPr id="2" name="Picture 2" descr="Vita Football">
            <a:extLst>
              <a:ext uri="{FF2B5EF4-FFF2-40B4-BE49-F238E27FC236}">
                <a16:creationId xmlns:a16="http://schemas.microsoft.com/office/drawing/2014/main" id="{9DAB7AEB-61E7-ADB0-A780-D1C192ADA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8055" y="610055"/>
            <a:ext cx="784436" cy="784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Destination RUN Coaching">
            <a:extLst>
              <a:ext uri="{FF2B5EF4-FFF2-40B4-BE49-F238E27FC236}">
                <a16:creationId xmlns:a16="http://schemas.microsoft.com/office/drawing/2014/main" id="{C25F5880-461A-DDBA-6663-FCA9CC297D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0977" r="13781" b="11366"/>
          <a:stretch/>
        </p:blipFill>
        <p:spPr bwMode="auto">
          <a:xfrm>
            <a:off x="11046320" y="3241482"/>
            <a:ext cx="764920" cy="823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554B95FC-D094-3137-C02B-737D98C9FB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7359" y="5650075"/>
            <a:ext cx="1361246" cy="1361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3">
            <a:extLst>
              <a:ext uri="{FF2B5EF4-FFF2-40B4-BE49-F238E27FC236}">
                <a16:creationId xmlns:a16="http://schemas.microsoft.com/office/drawing/2014/main" id="{5F196E92-E55B-DB4D-2D5E-6205D60C1D49}"/>
              </a:ext>
            </a:extLst>
          </p:cNvPr>
          <p:cNvSpPr txBox="1">
            <a:spLocks/>
          </p:cNvSpPr>
          <p:nvPr/>
        </p:nvSpPr>
        <p:spPr>
          <a:xfrm>
            <a:off x="10897359" y="5481640"/>
            <a:ext cx="1316697" cy="33687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dirty="0">
                <a:latin typeface="Century Gothic" panose="020B0502020202020204" pitchFamily="34" charset="0"/>
              </a:rPr>
              <a:t>Advance Performance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0BED8F30-1B36-B022-0E16-EA6DE3FE3E4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0794" t="22790" r="14626" b="21722"/>
          <a:stretch>
            <a:fillRect/>
          </a:stretch>
        </p:blipFill>
        <p:spPr>
          <a:xfrm>
            <a:off x="198808" y="982976"/>
            <a:ext cx="10455659" cy="4375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434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37651BA-F45C-4845-9AB3-E0A65B39F5E1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2D276E62-80A3-44DD-9BCC-97ED2B99B5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DB58277-F8DF-46FF-84EC-EF41B835E69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6903</TotalTime>
  <Words>35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Physical Education Clubs Summer Term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Lorem Ipsum</dc:title>
  <dc:creator>Oliver Cochrane</dc:creator>
  <cp:lastModifiedBy>Beth LLoyd</cp:lastModifiedBy>
  <cp:revision>99</cp:revision>
  <dcterms:created xsi:type="dcterms:W3CDTF">2020-10-31T13:19:12Z</dcterms:created>
  <dcterms:modified xsi:type="dcterms:W3CDTF">2026-05-22T08:01:20Z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