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6" r:id="rId4"/>
  </p:sldMasterIdLst>
  <p:sldIdLst>
    <p:sldId id="347" r:id="rId5"/>
  </p:sldIdLst>
  <p:sldSz cx="12192000" cy="6858000"/>
  <p:notesSz cx="9926638" cy="1435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68" autoAdjust="0"/>
    <p:restoredTop sz="94619" autoAdjust="0"/>
  </p:normalViewPr>
  <p:slideViewPr>
    <p:cSldViewPr snapToGrid="0">
      <p:cViewPr varScale="1">
        <p:scale>
          <a:sx n="112" d="100"/>
          <a:sy n="112" d="100"/>
        </p:scale>
        <p:origin x="55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D81EA1-8C8C-41D3-9782-9623DD99C3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402F40-765E-4AD3-A47E-4C3CB4D24C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50CC78-837A-444D-B39A-236938C71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0817-A112-4847-8014-A94B7D2A4EA3}" type="datetime1">
              <a:rPr lang="en-US" smtClean="0"/>
              <a:t>10/13/2026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CDF4C1-CA84-4034-89C8-2B7AAC076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D7168F-59F0-41C9-B2D8-AA544B361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4749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3DA3E-9D13-4FE5-A1A6-CBB66FE1F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FFDD9-6A16-4123-9605-019C7F0CE8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A0C2D1-96E2-468A-92D5-B7B78403E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10/13/2026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7DAEF8-B92F-4FA1-8A06-4740AE345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E88D10-FD19-4EF2-BA31-150C3636B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FB6F916-94DA-4CC2-B869-69853D13675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215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F66A1-20BB-431D-9E02-A9D96FAED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141193-45EB-4B8D-867E-B28CF77FD6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6D78E5-F597-4CFD-9B1D-A630098EE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646AA-F36E-4540-911D-FFFC0A0EF24A}" type="datetime1">
              <a:rPr lang="en-US" smtClean="0"/>
              <a:t>10/13/2026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E9AD2-E7A2-497F-9F77-F92886BFA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14BD05-7ACF-4D30-AA02-E7A333E15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7864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73487-477D-4BCE-B62A-87CC6A6D5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2434BF-4E20-4A19-9AD7-B000553BDB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7856B1-58A4-4A27-BD37-91B7322A6F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AEE26A-5507-4423-99B5-BBF6E2835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10/13/2026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EE50D2-CCD3-4438-84EB-F9EF33E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F744B3-E200-458C-8A55-DD9255BE0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059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12243-2B18-4279-BA50-EC3A7015A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E468F4-0F93-46A3-8D0A-8BAD555CA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83972C-B196-40BA-AF3E-63E43736E1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172A7B2-AF3E-4295-92D0-AADB232D45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A4E8F53-C85B-43C6-A49D-2C098E4D77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1D0740-50A0-42D5-A9EE-B06BE04C3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10/13/2026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AA138A-9FEC-4A94-A3E1-1D4E62966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6E1CF5-DEAF-480B-B28E-033A08A01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9140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AAEC8-F26B-4B10-B004-23F96873B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D1BA6F-CD46-4BF6-A510-12592BBB3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10/13/2026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5353BA-181B-46BB-88B4-1976904E1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DA98A9-351B-40D8-AAE0-71F3D0F10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376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95A2969-212F-4EC9-9B10-F5496A52D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10/13/2026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684562-9CFF-4401-A2E6-DA44E26C0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0D0ECC-A127-477E-8C43-AE6B0C8F9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4897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2A814-2F6D-446B-9F7B-4905D9A33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A1B5C8-07D0-47F7-B0F3-87A40B826D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030D3D-0B57-4E65-8D12-6B82B73572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85BBB1-9273-4FDA-822C-6F99D2162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D12A6-918A-48BD-8CB9-CA713993B0EA}" type="datetime1">
              <a:rPr lang="en-US" smtClean="0"/>
              <a:t>10/13/2026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915988-AEF6-4624-BE8F-D646ADA07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4BCF82-8B8C-451B-8DD2-70776F522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5282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EF5EF-A184-402B-A599-BE79ABD82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25272A-10BA-4FF7-B3CB-4962879D1D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5FA6CF-6F13-4DAF-9311-C40A58FC95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3119EE-7078-4B05-A05F-E030E7495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8CE86-875F-4587-BCF6-FA054AFC0D53}" type="datetime1">
              <a:rPr lang="en-US" smtClean="0"/>
              <a:pPr/>
              <a:t>10/13/2026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A5FA44-B140-49F3-B242-9AA2176F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D2BBC2-91E6-4478-8FBD-2F3463974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7159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DC71A-7E66-470C-A3B8-0A19A90DC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C5396E-4F39-41EA-8619-E4596B154D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7C0DDF-F023-4841-9F6B-10DD40229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10/13/2026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D01B52-45F1-4696-ACF4-25C9F9604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FDEA20-226C-4A6C-8FB8-4E619559A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981207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6D9995-079A-4A5A-8320-CE6894EFAE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A4F649-276E-45D0-8CDC-A0953C4A4D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E8567F-5350-4546-8B1E-80D55C6FE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10/13/2026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470491-F46F-4D04-8883-63EED60EC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44F33-6E64-4399-B068-D475C8F91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1183307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0B45AA-0D2E-4F58-A209-5C6C2D747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35FD45-C0B0-47F5-B919-B6EF523F4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39569-4C05-4ADB-9F9F-DB40023CDA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10/13/2026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479841-FE37-45BF-8442-A44B00DC62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2A3379-CCFA-418F-A43D-99A4B8A885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60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>
            <a:extLst>
              <a:ext uri="{FF2B5EF4-FFF2-40B4-BE49-F238E27FC236}">
                <a16:creationId xmlns:a16="http://schemas.microsoft.com/office/drawing/2014/main" id="{2817832B-CA6B-486F-9061-0A9B14CAD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9448" y="0"/>
            <a:ext cx="6086496" cy="336870"/>
          </a:xfrm>
        </p:spPr>
        <p:txBody>
          <a:bodyPr>
            <a:noAutofit/>
          </a:bodyPr>
          <a:lstStyle/>
          <a:p>
            <a:pPr algn="ctr"/>
            <a:r>
              <a:rPr lang="en-GB" sz="1600" b="1" dirty="0">
                <a:latin typeface="Century Gothic" panose="020B0502020202020204" pitchFamily="34" charset="0"/>
              </a:rPr>
              <a:t>Physical Education Clubs – Autumn Term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62E58CA3-B437-4975-A618-63864DEF34B7}"/>
              </a:ext>
            </a:extLst>
          </p:cNvPr>
          <p:cNvSpPr txBox="1">
            <a:spLocks/>
          </p:cNvSpPr>
          <p:nvPr/>
        </p:nvSpPr>
        <p:spPr>
          <a:xfrm>
            <a:off x="126919" y="5915847"/>
            <a:ext cx="2574958" cy="3368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b="1" dirty="0">
                <a:latin typeface="Century Gothic" panose="020B0502020202020204" pitchFamily="34" charset="0"/>
              </a:rPr>
              <a:t>Break and Lunchtime Clubs</a:t>
            </a:r>
          </a:p>
        </p:txBody>
      </p:sp>
      <p:sp>
        <p:nvSpPr>
          <p:cNvPr id="11" name="Title 3">
            <a:extLst>
              <a:ext uri="{FF2B5EF4-FFF2-40B4-BE49-F238E27FC236}">
                <a16:creationId xmlns:a16="http://schemas.microsoft.com/office/drawing/2014/main" id="{1D79AF69-B2C6-46DC-942D-F38616BA6D33}"/>
              </a:ext>
            </a:extLst>
          </p:cNvPr>
          <p:cNvSpPr txBox="1">
            <a:spLocks/>
          </p:cNvSpPr>
          <p:nvPr/>
        </p:nvSpPr>
        <p:spPr>
          <a:xfrm>
            <a:off x="362750" y="-3140"/>
            <a:ext cx="2574958" cy="3368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b="1" dirty="0">
                <a:latin typeface="Century Gothic" panose="020B0502020202020204" pitchFamily="34" charset="0"/>
              </a:rPr>
              <a:t>After/Before School Clubs</a:t>
            </a:r>
          </a:p>
        </p:txBody>
      </p:sp>
      <p:sp>
        <p:nvSpPr>
          <p:cNvPr id="12" name="Title 3">
            <a:extLst>
              <a:ext uri="{FF2B5EF4-FFF2-40B4-BE49-F238E27FC236}">
                <a16:creationId xmlns:a16="http://schemas.microsoft.com/office/drawing/2014/main" id="{11B2BDDB-9663-467D-98AF-1E5E5D659008}"/>
              </a:ext>
            </a:extLst>
          </p:cNvPr>
          <p:cNvSpPr txBox="1">
            <a:spLocks/>
          </p:cNvSpPr>
          <p:nvPr/>
        </p:nvSpPr>
        <p:spPr>
          <a:xfrm>
            <a:off x="9792894" y="41699"/>
            <a:ext cx="2094290" cy="3368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b="1" dirty="0">
                <a:latin typeface="Century Gothic" panose="020B0502020202020204" pitchFamily="34" charset="0"/>
              </a:rPr>
              <a:t>Partner Providers:</a:t>
            </a:r>
          </a:p>
        </p:txBody>
      </p:sp>
      <p:pic>
        <p:nvPicPr>
          <p:cNvPr id="1030" name="Picture 6" descr="Junior Netball Academy | Complete Coaching">
            <a:extLst>
              <a:ext uri="{FF2B5EF4-FFF2-40B4-BE49-F238E27FC236}">
                <a16:creationId xmlns:a16="http://schemas.microsoft.com/office/drawing/2014/main" id="{A630E4DE-DEBD-4D5F-B4C0-6CE34022CD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4884" y="1779795"/>
            <a:ext cx="947156" cy="947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itle 3">
            <a:extLst>
              <a:ext uri="{FF2B5EF4-FFF2-40B4-BE49-F238E27FC236}">
                <a16:creationId xmlns:a16="http://schemas.microsoft.com/office/drawing/2014/main" id="{CFAA7B1D-D796-4D24-B972-8529FD54B9D4}"/>
              </a:ext>
            </a:extLst>
          </p:cNvPr>
          <p:cNvSpPr txBox="1">
            <a:spLocks/>
          </p:cNvSpPr>
          <p:nvPr/>
        </p:nvSpPr>
        <p:spPr>
          <a:xfrm>
            <a:off x="10196151" y="337699"/>
            <a:ext cx="1251225" cy="3368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b="1" dirty="0">
                <a:latin typeface="Century Gothic" panose="020B0502020202020204" pitchFamily="34" charset="0"/>
              </a:rPr>
              <a:t>Football Club</a:t>
            </a:r>
          </a:p>
        </p:txBody>
      </p:sp>
      <p:sp>
        <p:nvSpPr>
          <p:cNvPr id="19" name="Title 3">
            <a:extLst>
              <a:ext uri="{FF2B5EF4-FFF2-40B4-BE49-F238E27FC236}">
                <a16:creationId xmlns:a16="http://schemas.microsoft.com/office/drawing/2014/main" id="{A7DCE6BA-1B02-4083-950B-738FE41C2A9C}"/>
              </a:ext>
            </a:extLst>
          </p:cNvPr>
          <p:cNvSpPr txBox="1">
            <a:spLocks/>
          </p:cNvSpPr>
          <p:nvPr/>
        </p:nvSpPr>
        <p:spPr>
          <a:xfrm>
            <a:off x="10305313" y="1506702"/>
            <a:ext cx="1251225" cy="3368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b="1" dirty="0">
                <a:latin typeface="Century Gothic" panose="020B0502020202020204" pitchFamily="34" charset="0"/>
              </a:rPr>
              <a:t>Netball Club</a:t>
            </a:r>
          </a:p>
        </p:txBody>
      </p:sp>
      <p:sp>
        <p:nvSpPr>
          <p:cNvPr id="22" name="Title 3">
            <a:extLst>
              <a:ext uri="{FF2B5EF4-FFF2-40B4-BE49-F238E27FC236}">
                <a16:creationId xmlns:a16="http://schemas.microsoft.com/office/drawing/2014/main" id="{D2058494-B439-478B-B0AB-2974A4F26E6D}"/>
              </a:ext>
            </a:extLst>
          </p:cNvPr>
          <p:cNvSpPr txBox="1">
            <a:spLocks/>
          </p:cNvSpPr>
          <p:nvPr/>
        </p:nvSpPr>
        <p:spPr>
          <a:xfrm>
            <a:off x="10305313" y="2801908"/>
            <a:ext cx="1554756" cy="3368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b="1" dirty="0">
                <a:latin typeface="Century Gothic" panose="020B0502020202020204" pitchFamily="34" charset="0"/>
              </a:rPr>
              <a:t>Cross Country</a:t>
            </a:r>
          </a:p>
          <a:p>
            <a:r>
              <a:rPr lang="en-GB" sz="1200" b="1" dirty="0">
                <a:latin typeface="Century Gothic" panose="020B0502020202020204" pitchFamily="34" charset="0"/>
              </a:rPr>
              <a:t>Athletics Club</a:t>
            </a:r>
          </a:p>
        </p:txBody>
      </p:sp>
      <p:sp>
        <p:nvSpPr>
          <p:cNvPr id="14" name="Title 3">
            <a:extLst>
              <a:ext uri="{FF2B5EF4-FFF2-40B4-BE49-F238E27FC236}">
                <a16:creationId xmlns:a16="http://schemas.microsoft.com/office/drawing/2014/main" id="{403BEA66-5A5E-46F3-BC4C-6F8B5E0C72A5}"/>
              </a:ext>
            </a:extLst>
          </p:cNvPr>
          <p:cNvSpPr txBox="1">
            <a:spLocks/>
          </p:cNvSpPr>
          <p:nvPr/>
        </p:nvSpPr>
        <p:spPr>
          <a:xfrm>
            <a:off x="10236694" y="5428673"/>
            <a:ext cx="1469550" cy="3368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b="1" dirty="0">
                <a:latin typeface="Century Gothic" panose="020B0502020202020204" pitchFamily="34" charset="0"/>
              </a:rPr>
              <a:t>Basketball Club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6CE0F9E-1F36-E0F7-5989-E3084BD1BC7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586" t="71573" r="16881" b="20612"/>
          <a:stretch/>
        </p:blipFill>
        <p:spPr>
          <a:xfrm>
            <a:off x="362749" y="6252717"/>
            <a:ext cx="9325956" cy="535959"/>
          </a:xfrm>
          <a:prstGeom prst="rect">
            <a:avLst/>
          </a:prstGeom>
        </p:spPr>
      </p:pic>
      <p:pic>
        <p:nvPicPr>
          <p:cNvPr id="4" name="Picture 3" descr="A logo with a knight in armor and sword&#10;&#10;Description automatically generated">
            <a:extLst>
              <a:ext uri="{FF2B5EF4-FFF2-40B4-BE49-F238E27FC236}">
                <a16:creationId xmlns:a16="http://schemas.microsoft.com/office/drawing/2014/main" id="{6303AFB5-E91A-31BA-8850-5B2C643962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28513" y="4110412"/>
            <a:ext cx="1469550" cy="1469550"/>
          </a:xfrm>
          <a:prstGeom prst="rect">
            <a:avLst/>
          </a:prstGeom>
        </p:spPr>
      </p:pic>
      <p:sp>
        <p:nvSpPr>
          <p:cNvPr id="5" name="Title 3">
            <a:extLst>
              <a:ext uri="{FF2B5EF4-FFF2-40B4-BE49-F238E27FC236}">
                <a16:creationId xmlns:a16="http://schemas.microsoft.com/office/drawing/2014/main" id="{9F22D1B3-8976-1157-5E57-B7AD454BF28D}"/>
              </a:ext>
            </a:extLst>
          </p:cNvPr>
          <p:cNvSpPr txBox="1">
            <a:spLocks/>
          </p:cNvSpPr>
          <p:nvPr/>
        </p:nvSpPr>
        <p:spPr>
          <a:xfrm>
            <a:off x="10153547" y="3982213"/>
            <a:ext cx="1554756" cy="3368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b="1" dirty="0">
                <a:latin typeface="Century Gothic" panose="020B0502020202020204" pitchFamily="34" charset="0"/>
              </a:rPr>
              <a:t>Self Defence Club</a:t>
            </a:r>
          </a:p>
        </p:txBody>
      </p:sp>
      <p:pic>
        <p:nvPicPr>
          <p:cNvPr id="2" name="Picture 2" descr="Vita Football">
            <a:extLst>
              <a:ext uri="{FF2B5EF4-FFF2-40B4-BE49-F238E27FC236}">
                <a16:creationId xmlns:a16="http://schemas.microsoft.com/office/drawing/2014/main" id="{9DAB7AEB-61E7-ADB0-A780-D1C192ADA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4884" y="675346"/>
            <a:ext cx="895132" cy="89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76E9011-6FAD-078C-8F0A-849E1089B4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2748" y="5750636"/>
            <a:ext cx="1094628" cy="1094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Destination RUN Coaching">
            <a:extLst>
              <a:ext uri="{FF2B5EF4-FFF2-40B4-BE49-F238E27FC236}">
                <a16:creationId xmlns:a16="http://schemas.microsoft.com/office/drawing/2014/main" id="{58547FCC-F9D6-C07B-582F-3356C46901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0977" r="13781" b="11366"/>
          <a:stretch/>
        </p:blipFill>
        <p:spPr bwMode="auto">
          <a:xfrm>
            <a:off x="10517602" y="3170327"/>
            <a:ext cx="764920" cy="823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2F4A119-7487-2796-DA41-B8ECCCD5D6B6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0763" t="18060" r="13978" b="7163"/>
          <a:stretch>
            <a:fillRect/>
          </a:stretch>
        </p:blipFill>
        <p:spPr>
          <a:xfrm>
            <a:off x="362748" y="394245"/>
            <a:ext cx="9325957" cy="5212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4345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2D276E62-80A3-44DD-9BCC-97ED2B99B5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DB58277-F8DF-46FF-84EC-EF41B835E69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7651BA-F45C-4845-9AB3-E0A65B39F5E1}">
  <ds:schemaRefs>
    <ds:schemaRef ds:uri="http://schemas.microsoft.com/office/infopath/2007/PartnerControls"/>
    <ds:schemaRef ds:uri="http://purl.org/dc/terms/"/>
    <ds:schemaRef ds:uri="http://schemas.microsoft.com/office/2006/metadata/properties"/>
    <ds:schemaRef ds:uri="71af3243-3dd4-4a8d-8c0d-dd76da1f02a5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16c05727-aa75-4e4a-9b5f-8a80a1165891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6531</TotalTime>
  <Words>31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Physical Education Clubs – Autumn Term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Lorem Ipsum</dc:title>
  <dc:creator>Oliver Cochrane</dc:creator>
  <cp:lastModifiedBy>Beth LLoyd</cp:lastModifiedBy>
  <cp:revision>82</cp:revision>
  <cp:lastPrinted>2026-09-24T13:18:15Z</cp:lastPrinted>
  <dcterms:created xsi:type="dcterms:W3CDTF">2020-10-31T13:19:12Z</dcterms:created>
  <dcterms:modified xsi:type="dcterms:W3CDTF">2026-10-13T10:17:21Z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